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1"/>
  </p:notesMasterIdLst>
  <p:sldIdLst>
    <p:sldId id="290" r:id="rId5"/>
    <p:sldId id="256" r:id="rId6"/>
    <p:sldId id="291" r:id="rId7"/>
    <p:sldId id="263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284" r:id="rId19"/>
    <p:sldId id="30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Author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6301" autoAdjust="0"/>
  </p:normalViewPr>
  <p:slideViewPr>
    <p:cSldViewPr snapToGrid="0">
      <p:cViewPr varScale="1">
        <p:scale>
          <a:sx n="100" d="100"/>
          <a:sy n="100" d="100"/>
        </p:scale>
        <p:origin x="43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27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37939C-241D-4FDC-8DE8-4EE3F462EE22}" type="datetimeFigureOut">
              <a:rPr lang="en-US" smtClean="0"/>
              <a:t>2/6/2025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BAF473-2665-42A7-89E3-C7BA7EB58D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548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3215B1E-B289-4C56-BCC0-2AB8CF93E2A1}"/>
              </a:ext>
            </a:extLst>
          </p:cNvPr>
          <p:cNvSpPr/>
          <p:nvPr userDrawn="1"/>
        </p:nvSpPr>
        <p:spPr>
          <a:xfrm>
            <a:off x="8610600" y="0"/>
            <a:ext cx="35814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465970"/>
            <a:ext cx="5739882" cy="2387600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159827"/>
            <a:ext cx="5739882" cy="783773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0" y="822325"/>
            <a:ext cx="5684520" cy="1325563"/>
          </a:xfrm>
        </p:spPr>
        <p:txBody>
          <a:bodyPr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9280" y="2595562"/>
            <a:ext cx="5684520" cy="318103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197FF6-6321-41EE-A0C4-DEC0761A3C01}"/>
              </a:ext>
            </a:extLst>
          </p:cNvPr>
          <p:cNvSpPr/>
          <p:nvPr userDrawn="1"/>
        </p:nvSpPr>
        <p:spPr>
          <a:xfrm>
            <a:off x="0" y="0"/>
            <a:ext cx="4175760" cy="38404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45EFDD-D97D-44D9-8A6D-0FACEE0964B3}"/>
              </a:ext>
            </a:extLst>
          </p:cNvPr>
          <p:cNvSpPr/>
          <p:nvPr userDrawn="1"/>
        </p:nvSpPr>
        <p:spPr>
          <a:xfrm flipV="1">
            <a:off x="0" y="3840480"/>
            <a:ext cx="4175760" cy="20878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4E59D1-0F68-4FA3-944D-63FCD442DA66}"/>
              </a:ext>
            </a:extLst>
          </p:cNvPr>
          <p:cNvSpPr/>
          <p:nvPr userDrawn="1"/>
        </p:nvSpPr>
        <p:spPr>
          <a:xfrm flipV="1">
            <a:off x="0" y="5928360"/>
            <a:ext cx="4175760" cy="929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Date Placeholder 4">
            <a:extLst>
              <a:ext uri="{FF2B5EF4-FFF2-40B4-BE49-F238E27FC236}">
                <a16:creationId xmlns:a16="http://schemas.microsoft.com/office/drawing/2014/main" id="{2FF674D8-A0B1-4D60-AB18-A733984F70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7/29/20XX</a:t>
            </a:r>
          </a:p>
        </p:txBody>
      </p:sp>
      <p:sp>
        <p:nvSpPr>
          <p:cNvPr id="22" name="Footer Placeholder 5">
            <a:extLst>
              <a:ext uri="{FF2B5EF4-FFF2-40B4-BE49-F238E27FC236}">
                <a16:creationId xmlns:a16="http://schemas.microsoft.com/office/drawing/2014/main" id="{7E0AFFFB-7406-40B3-B2D5-18288BEA5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Employee orientation</a:t>
            </a:r>
          </a:p>
        </p:txBody>
      </p:sp>
      <p:sp>
        <p:nvSpPr>
          <p:cNvPr id="23" name="Slide Number Placeholder 6">
            <a:extLst>
              <a:ext uri="{FF2B5EF4-FFF2-40B4-BE49-F238E27FC236}">
                <a16:creationId xmlns:a16="http://schemas.microsoft.com/office/drawing/2014/main" id="{0D2AF818-9E4C-485A-8EA3-3BD5917D5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587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2325"/>
            <a:ext cx="5684520" cy="1325563"/>
          </a:xfrm>
        </p:spPr>
        <p:txBody>
          <a:bodyPr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95562"/>
            <a:ext cx="5684520" cy="44155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lang="en-US" sz="18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197FF6-6321-41EE-A0C4-DEC0761A3C01}"/>
              </a:ext>
            </a:extLst>
          </p:cNvPr>
          <p:cNvSpPr/>
          <p:nvPr userDrawn="1"/>
        </p:nvSpPr>
        <p:spPr>
          <a:xfrm>
            <a:off x="8016240" y="0"/>
            <a:ext cx="240138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45EFDD-D97D-44D9-8A6D-0FACEE0964B3}"/>
              </a:ext>
            </a:extLst>
          </p:cNvPr>
          <p:cNvSpPr/>
          <p:nvPr userDrawn="1"/>
        </p:nvSpPr>
        <p:spPr>
          <a:xfrm flipV="1">
            <a:off x="10417629" y="0"/>
            <a:ext cx="177437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4E59D1-0F68-4FA3-944D-63FCD442DA66}"/>
              </a:ext>
            </a:extLst>
          </p:cNvPr>
          <p:cNvSpPr/>
          <p:nvPr userDrawn="1"/>
        </p:nvSpPr>
        <p:spPr>
          <a:xfrm flipV="1">
            <a:off x="11800114" y="0"/>
            <a:ext cx="39188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20C3808-5997-40A2-83EF-E2136C52EFE1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4529818"/>
            <a:ext cx="5684520" cy="44155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lang="en-US" sz="1800" b="1" kern="120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AD9A34D-2599-4944-8F4B-6953690367EE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38200" y="3040514"/>
            <a:ext cx="5684520" cy="1106942"/>
          </a:xfr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D123A04-698E-4E6B-BB2C-C4FCA2CFBB9A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38200" y="4993888"/>
            <a:ext cx="5684520" cy="1106942"/>
          </a:xfr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8BC6F0B0-7E88-4658-BED0-B126DDE797A0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7/29/20XX</a:t>
            </a:r>
          </a:p>
        </p:txBody>
      </p:sp>
      <p:sp>
        <p:nvSpPr>
          <p:cNvPr id="15" name="Footer Placeholder 5">
            <a:extLst>
              <a:ext uri="{FF2B5EF4-FFF2-40B4-BE49-F238E27FC236}">
                <a16:creationId xmlns:a16="http://schemas.microsoft.com/office/drawing/2014/main" id="{1B454B68-B7BD-4197-BF00-63964D76348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Employee orientation</a:t>
            </a: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BAA42605-D696-484D-B611-62CB3140EAC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682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conten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2A3DF3F-0A0C-4018-A9D5-6DE43170F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4742" y="822325"/>
            <a:ext cx="9329058" cy="1325563"/>
          </a:xfrm>
        </p:spPr>
        <p:txBody>
          <a:bodyPr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2E9ED8E-C27B-434B-BABA-E66DF12C5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4742" y="2595562"/>
            <a:ext cx="4334689" cy="4742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9EBAE4-D52F-453F-8270-8B6E097489BF}"/>
              </a:ext>
            </a:extLst>
          </p:cNvPr>
          <p:cNvSpPr/>
          <p:nvPr userDrawn="1"/>
        </p:nvSpPr>
        <p:spPr>
          <a:xfrm>
            <a:off x="0" y="-1"/>
            <a:ext cx="674914" cy="68579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FC540D-D53A-486F-96EA-3488254DA8F1}"/>
              </a:ext>
            </a:extLst>
          </p:cNvPr>
          <p:cNvSpPr/>
          <p:nvPr userDrawn="1"/>
        </p:nvSpPr>
        <p:spPr>
          <a:xfrm flipV="1">
            <a:off x="674914" y="0"/>
            <a:ext cx="67491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A5699F8-E412-4D90-AD9E-5A933F03D67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019111" y="2595562"/>
            <a:ext cx="4334689" cy="4742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C6CD4EE-A2DF-4227-8E8E-061E1811B31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024742" y="4446132"/>
            <a:ext cx="4334689" cy="4742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BD7E863-25A7-4713-A3A0-9A5F432FE00D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7019111" y="4446132"/>
            <a:ext cx="4334689" cy="4742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3EEC52D-9939-4E0F-B26E-6287735877F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024740" y="3069773"/>
            <a:ext cx="4334689" cy="1219201"/>
          </a:xfr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F6A9263-89CC-446B-AA55-FA0F0180A70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019109" y="3069773"/>
            <a:ext cx="4334689" cy="1219201"/>
          </a:xfr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3A562DC-F1FD-4766-B507-CC08FBA1EE68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2024740" y="4920343"/>
            <a:ext cx="4334689" cy="1219201"/>
          </a:xfr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A99B91-CC4B-4964-B372-94ED4BB9A772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7019109" y="4920343"/>
            <a:ext cx="4334689" cy="1219201"/>
          </a:xfr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Date Placeholder 4">
            <a:extLst>
              <a:ext uri="{FF2B5EF4-FFF2-40B4-BE49-F238E27FC236}">
                <a16:creationId xmlns:a16="http://schemas.microsoft.com/office/drawing/2014/main" id="{5413A312-123E-4C7A-864E-C120568D6037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2024740" y="6356350"/>
            <a:ext cx="1556659" cy="365125"/>
          </a:xfrm>
        </p:spPr>
        <p:txBody>
          <a:bodyPr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7/29/20XX</a:t>
            </a:r>
          </a:p>
        </p:txBody>
      </p:sp>
      <p:sp>
        <p:nvSpPr>
          <p:cNvPr id="22" name="Footer Placeholder 5">
            <a:extLst>
              <a:ext uri="{FF2B5EF4-FFF2-40B4-BE49-F238E27FC236}">
                <a16:creationId xmlns:a16="http://schemas.microsoft.com/office/drawing/2014/main" id="{F3306EE3-B07E-48BA-A4EE-EAFE9A458C38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4038600" y="6356350"/>
            <a:ext cx="5268686" cy="365125"/>
          </a:xfrm>
        </p:spPr>
        <p:txBody>
          <a:bodyPr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Employee orientation</a:t>
            </a:r>
          </a:p>
        </p:txBody>
      </p:sp>
      <p:sp>
        <p:nvSpPr>
          <p:cNvPr id="23" name="Slide Number Placeholder 6">
            <a:extLst>
              <a:ext uri="{FF2B5EF4-FFF2-40B4-BE49-F238E27FC236}">
                <a16:creationId xmlns:a16="http://schemas.microsoft.com/office/drawing/2014/main" id="{6A049DF0-5C6A-4542-841D-C03F62304820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9764486" y="6356350"/>
            <a:ext cx="1589314" cy="365125"/>
          </a:xfrm>
        </p:spPr>
        <p:txBody>
          <a:bodyPr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153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left conten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9BF9015-BE24-42C7-B20B-596FE57DE3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73480" y="3864426"/>
            <a:ext cx="5684520" cy="737734"/>
          </a:xfrm>
        </p:spPr>
        <p:txBody>
          <a:bodyPr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7368391-D103-4780-88AC-9746C0359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3480" y="4879291"/>
            <a:ext cx="5684520" cy="132556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0B4B24-EFFA-49CE-88D9-B8E2ECE17208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4AD39F-C2DD-4F6A-8AB9-EA5E0024EB1C}"/>
              </a:ext>
            </a:extLst>
          </p:cNvPr>
          <p:cNvSpPr/>
          <p:nvPr userDrawn="1"/>
        </p:nvSpPr>
        <p:spPr>
          <a:xfrm flipV="1">
            <a:off x="8016240" y="0"/>
            <a:ext cx="417576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38ABA718-1AEF-413D-964E-FA9CA8EDD8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7/29/20XX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E83AD3-B30F-42CE-99A0-D50CDB9C951F}"/>
              </a:ext>
            </a:extLst>
          </p:cNvPr>
          <p:cNvSpPr/>
          <p:nvPr userDrawn="1"/>
        </p:nvSpPr>
        <p:spPr>
          <a:xfrm>
            <a:off x="8011886" y="3429000"/>
            <a:ext cx="4180114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ooter Placeholder 5">
            <a:extLst>
              <a:ext uri="{FF2B5EF4-FFF2-40B4-BE49-F238E27FC236}">
                <a16:creationId xmlns:a16="http://schemas.microsoft.com/office/drawing/2014/main" id="{BCCB3A69-6840-43C8-94EB-C3EF41DBC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Employee orientation</a:t>
            </a: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B374594B-C272-477C-B1DB-A1E214CED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643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enter text with top border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3740" y="1957701"/>
            <a:ext cx="5684520" cy="1305562"/>
          </a:xfrm>
        </p:spPr>
        <p:txBody>
          <a:bodyPr anchor="b"/>
          <a:lstStyle>
            <a:lvl1pPr algn="ctr">
              <a:defRPr b="1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3740" y="3429000"/>
            <a:ext cx="5684520" cy="2347596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B217CA4-9423-45D5-AD1D-2415B600F1DD}"/>
              </a:ext>
            </a:extLst>
          </p:cNvPr>
          <p:cNvSpPr/>
          <p:nvPr userDrawn="1"/>
        </p:nvSpPr>
        <p:spPr>
          <a:xfrm>
            <a:off x="0" y="0"/>
            <a:ext cx="12192000" cy="10814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525B7F-8292-4AE6-B9B3-F6C0621F1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7/29/20XX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E86D52-9DFB-4D69-BF39-2C163B394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Employee orientation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B91A39-D816-4317-AA23-55510F9D3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607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enter tex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3740" y="1957701"/>
            <a:ext cx="5684520" cy="1305562"/>
          </a:xfrm>
        </p:spPr>
        <p:txBody>
          <a:bodyPr anchor="b"/>
          <a:lstStyle>
            <a:lvl1pPr algn="ctr">
              <a:defRPr b="1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3740" y="3429000"/>
            <a:ext cx="5684520" cy="2347596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B514D1-FFF2-4784-BC98-5C209566EB25}"/>
              </a:ext>
            </a:extLst>
          </p:cNvPr>
          <p:cNvSpPr/>
          <p:nvPr userDrawn="1"/>
        </p:nvSpPr>
        <p:spPr>
          <a:xfrm>
            <a:off x="0" y="0"/>
            <a:ext cx="1915886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775047-FCCD-48A9-AE4B-E4619B3FA069}"/>
              </a:ext>
            </a:extLst>
          </p:cNvPr>
          <p:cNvSpPr/>
          <p:nvPr userDrawn="1"/>
        </p:nvSpPr>
        <p:spPr>
          <a:xfrm>
            <a:off x="10276114" y="0"/>
            <a:ext cx="1915886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E57E5351-59BE-4BC8-83D8-BABF23172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7/29/20XX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7F2C600D-D61A-47D7-88A2-66D269DCB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Employee orientation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E257B2EA-F7F2-4B84-A989-76BF9D0F8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526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90D749F-1509-46B1-B8ED-3506AC084799}"/>
              </a:ext>
            </a:extLst>
          </p:cNvPr>
          <p:cNvSpPr/>
          <p:nvPr userDrawn="1"/>
        </p:nvSpPr>
        <p:spPr>
          <a:xfrm>
            <a:off x="0" y="0"/>
            <a:ext cx="12192000" cy="19814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7F18567-9326-411F-BA8D-561D58C7DD9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75607" y="4553832"/>
            <a:ext cx="2105186" cy="678667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Bullet 1</a:t>
            </a:r>
            <a:endParaRPr lang="en-ZA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97E7DC10-1618-471B-9441-C640C7FEDD3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620807" y="4553832"/>
            <a:ext cx="2105186" cy="678667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Bullet 2</a:t>
            </a:r>
            <a:endParaRPr lang="en-ZA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DB26B40-5901-4EF0-BCF0-55677E28B17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466007" y="4553832"/>
            <a:ext cx="2105186" cy="678667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Bullet 3</a:t>
            </a:r>
            <a:endParaRPr lang="en-ZA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9CB783F5-ED01-464E-9185-F05CFA0E84C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311207" y="4553832"/>
            <a:ext cx="2105186" cy="678667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Bullet 4</a:t>
            </a:r>
            <a:endParaRPr lang="en-ZA"/>
          </a:p>
        </p:txBody>
      </p:sp>
      <p:sp>
        <p:nvSpPr>
          <p:cNvPr id="21" name="Online Image Placeholder 20">
            <a:extLst>
              <a:ext uri="{FF2B5EF4-FFF2-40B4-BE49-F238E27FC236}">
                <a16:creationId xmlns:a16="http://schemas.microsoft.com/office/drawing/2014/main" id="{D25CFAE9-00ED-42E0-BC9A-37BA858979B3}"/>
              </a:ext>
            </a:extLst>
          </p:cNvPr>
          <p:cNvSpPr>
            <a:spLocks noGrp="1"/>
          </p:cNvSpPr>
          <p:nvPr>
            <p:ph type="clipArt" sz="quarter" idx="48"/>
          </p:nvPr>
        </p:nvSpPr>
        <p:spPr>
          <a:xfrm>
            <a:off x="1090200" y="3080256"/>
            <a:ext cx="1476375" cy="1474788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22" name="Online Image Placeholder 20">
            <a:extLst>
              <a:ext uri="{FF2B5EF4-FFF2-40B4-BE49-F238E27FC236}">
                <a16:creationId xmlns:a16="http://schemas.microsoft.com/office/drawing/2014/main" id="{280D5B0E-3D2E-4146-9670-B596E8EBD129}"/>
              </a:ext>
            </a:extLst>
          </p:cNvPr>
          <p:cNvSpPr>
            <a:spLocks noGrp="1"/>
          </p:cNvSpPr>
          <p:nvPr>
            <p:ph type="clipArt" sz="quarter" idx="49"/>
          </p:nvPr>
        </p:nvSpPr>
        <p:spPr>
          <a:xfrm>
            <a:off x="3935025" y="3080256"/>
            <a:ext cx="1476375" cy="1474788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23" name="Online Image Placeholder 20">
            <a:extLst>
              <a:ext uri="{FF2B5EF4-FFF2-40B4-BE49-F238E27FC236}">
                <a16:creationId xmlns:a16="http://schemas.microsoft.com/office/drawing/2014/main" id="{03D89936-E0D7-4618-9E72-EC1467568C21}"/>
              </a:ext>
            </a:extLst>
          </p:cNvPr>
          <p:cNvSpPr>
            <a:spLocks noGrp="1"/>
          </p:cNvSpPr>
          <p:nvPr>
            <p:ph type="clipArt" sz="quarter" idx="50"/>
          </p:nvPr>
        </p:nvSpPr>
        <p:spPr>
          <a:xfrm>
            <a:off x="6779850" y="3079044"/>
            <a:ext cx="1476375" cy="1474788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24" name="Online Image Placeholder 20">
            <a:extLst>
              <a:ext uri="{FF2B5EF4-FFF2-40B4-BE49-F238E27FC236}">
                <a16:creationId xmlns:a16="http://schemas.microsoft.com/office/drawing/2014/main" id="{08A2E99E-9F83-4666-BD35-056C88AEBFB1}"/>
              </a:ext>
            </a:extLst>
          </p:cNvPr>
          <p:cNvSpPr>
            <a:spLocks noGrp="1"/>
          </p:cNvSpPr>
          <p:nvPr>
            <p:ph type="clipArt" sz="quarter" idx="51"/>
          </p:nvPr>
        </p:nvSpPr>
        <p:spPr>
          <a:xfrm>
            <a:off x="9625612" y="3079044"/>
            <a:ext cx="1476375" cy="1474788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25" name="Date Placeholder 4">
            <a:extLst>
              <a:ext uri="{FF2B5EF4-FFF2-40B4-BE49-F238E27FC236}">
                <a16:creationId xmlns:a16="http://schemas.microsoft.com/office/drawing/2014/main" id="{8B2D064B-EC57-4EA9-96ED-918E61BFD5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7/29/20XX</a:t>
            </a:r>
          </a:p>
        </p:txBody>
      </p:sp>
      <p:sp>
        <p:nvSpPr>
          <p:cNvPr id="26" name="Footer Placeholder 5">
            <a:extLst>
              <a:ext uri="{FF2B5EF4-FFF2-40B4-BE49-F238E27FC236}">
                <a16:creationId xmlns:a16="http://schemas.microsoft.com/office/drawing/2014/main" id="{B2A70FF9-0C32-4443-A788-56E40DD78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Employee orientation</a:t>
            </a:r>
          </a:p>
        </p:txBody>
      </p:sp>
      <p:sp>
        <p:nvSpPr>
          <p:cNvPr id="27" name="Slide Number Placeholder 6">
            <a:extLst>
              <a:ext uri="{FF2B5EF4-FFF2-40B4-BE49-F238E27FC236}">
                <a16:creationId xmlns:a16="http://schemas.microsoft.com/office/drawing/2014/main" id="{D51176E4-E898-4497-ACF7-72CFF75FE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236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four images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BCCBC51-CB80-441C-9628-70A3BFA8C31A}"/>
              </a:ext>
            </a:extLst>
          </p:cNvPr>
          <p:cNvSpPr/>
          <p:nvPr userDrawn="1"/>
        </p:nvSpPr>
        <p:spPr>
          <a:xfrm>
            <a:off x="0" y="3429000"/>
            <a:ext cx="48768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0D749F-1509-46B1-B8ED-3506AC084799}"/>
              </a:ext>
            </a:extLst>
          </p:cNvPr>
          <p:cNvSpPr/>
          <p:nvPr userDrawn="1"/>
        </p:nvSpPr>
        <p:spPr>
          <a:xfrm>
            <a:off x="0" y="1"/>
            <a:ext cx="4876800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621139"/>
          </a:xfrm>
        </p:spPr>
        <p:txBody>
          <a:bodyPr anchor="b"/>
          <a:lstStyle>
            <a:lvl1pPr algn="l">
              <a:defRPr b="1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7F18567-9326-411F-BA8D-561D58C7DD9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073368" y="2131457"/>
            <a:ext cx="2105186" cy="36512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Bullet 1</a:t>
            </a:r>
            <a:endParaRPr lang="en-ZA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97E7DC10-1618-471B-9441-C640C7FEDD3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24518" y="2131457"/>
            <a:ext cx="2105186" cy="36512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Bullet 2</a:t>
            </a:r>
            <a:endParaRPr lang="en-ZA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DB26B40-5901-4EF0-BCF0-55677E28B17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074118" y="4874657"/>
            <a:ext cx="2105186" cy="36512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Bullet 3</a:t>
            </a:r>
            <a:endParaRPr lang="en-ZA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9CB783F5-ED01-464E-9185-F05CFA0E84C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919318" y="4874657"/>
            <a:ext cx="2105186" cy="36512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Bullet 4</a:t>
            </a:r>
            <a:endParaRPr lang="en-ZA"/>
          </a:p>
        </p:txBody>
      </p:sp>
      <p:sp>
        <p:nvSpPr>
          <p:cNvPr id="21" name="Online Image Placeholder 20">
            <a:extLst>
              <a:ext uri="{FF2B5EF4-FFF2-40B4-BE49-F238E27FC236}">
                <a16:creationId xmlns:a16="http://schemas.microsoft.com/office/drawing/2014/main" id="{D25CFAE9-00ED-42E0-BC9A-37BA858979B3}"/>
              </a:ext>
            </a:extLst>
          </p:cNvPr>
          <p:cNvSpPr>
            <a:spLocks noGrp="1"/>
          </p:cNvSpPr>
          <p:nvPr>
            <p:ph type="clipArt" sz="quarter" idx="48"/>
          </p:nvPr>
        </p:nvSpPr>
        <p:spPr>
          <a:xfrm>
            <a:off x="6387961" y="643469"/>
            <a:ext cx="1476375" cy="1474788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22" name="Online Image Placeholder 20">
            <a:extLst>
              <a:ext uri="{FF2B5EF4-FFF2-40B4-BE49-F238E27FC236}">
                <a16:creationId xmlns:a16="http://schemas.microsoft.com/office/drawing/2014/main" id="{280D5B0E-3D2E-4146-9670-B596E8EBD129}"/>
              </a:ext>
            </a:extLst>
          </p:cNvPr>
          <p:cNvSpPr>
            <a:spLocks noGrp="1"/>
          </p:cNvSpPr>
          <p:nvPr>
            <p:ph type="clipArt" sz="quarter" idx="49"/>
          </p:nvPr>
        </p:nvSpPr>
        <p:spPr>
          <a:xfrm>
            <a:off x="9238736" y="643469"/>
            <a:ext cx="1476375" cy="1474788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23" name="Online Image Placeholder 20">
            <a:extLst>
              <a:ext uri="{FF2B5EF4-FFF2-40B4-BE49-F238E27FC236}">
                <a16:creationId xmlns:a16="http://schemas.microsoft.com/office/drawing/2014/main" id="{03D89936-E0D7-4618-9E72-EC1467568C21}"/>
              </a:ext>
            </a:extLst>
          </p:cNvPr>
          <p:cNvSpPr>
            <a:spLocks noGrp="1"/>
          </p:cNvSpPr>
          <p:nvPr>
            <p:ph type="clipArt" sz="quarter" idx="50"/>
          </p:nvPr>
        </p:nvSpPr>
        <p:spPr>
          <a:xfrm>
            <a:off x="6387961" y="3385457"/>
            <a:ext cx="1476375" cy="1474788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24" name="Online Image Placeholder 20">
            <a:extLst>
              <a:ext uri="{FF2B5EF4-FFF2-40B4-BE49-F238E27FC236}">
                <a16:creationId xmlns:a16="http://schemas.microsoft.com/office/drawing/2014/main" id="{08A2E99E-9F83-4666-BD35-056C88AEBFB1}"/>
              </a:ext>
            </a:extLst>
          </p:cNvPr>
          <p:cNvSpPr>
            <a:spLocks noGrp="1"/>
          </p:cNvSpPr>
          <p:nvPr>
            <p:ph type="clipArt" sz="quarter" idx="51"/>
          </p:nvPr>
        </p:nvSpPr>
        <p:spPr>
          <a:xfrm>
            <a:off x="9233723" y="3385457"/>
            <a:ext cx="1476375" cy="1474788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A1CBAE-F2E5-4866-A865-C55E62573492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838200" y="4112198"/>
            <a:ext cx="3200400" cy="1395974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DA996B3F-2EC7-495F-920F-B21C55D9428F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073368" y="2577595"/>
            <a:ext cx="2105186" cy="36512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Bullet 1</a:t>
            </a:r>
            <a:endParaRPr lang="en-ZA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8F06E2A5-B7ED-4E1B-9B77-DFF175FA257A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8924518" y="2577595"/>
            <a:ext cx="2105186" cy="36512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Bullet 2</a:t>
            </a:r>
            <a:endParaRPr lang="en-ZA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D12A97F1-04F3-48EA-99B9-030059505D9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6074118" y="5320795"/>
            <a:ext cx="2105186" cy="36512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Bullet 3</a:t>
            </a:r>
            <a:endParaRPr lang="en-ZA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8884A8E9-B6DB-4ADD-A85B-593F618E457A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919318" y="5320795"/>
            <a:ext cx="2105186" cy="36512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Bullet 4</a:t>
            </a:r>
            <a:endParaRPr lang="en-ZA"/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19E1EA5F-9EF0-45C3-94DD-6DF64F4DFA15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838201" y="5511642"/>
            <a:ext cx="3200400" cy="844707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Date Placeholder 4">
            <a:extLst>
              <a:ext uri="{FF2B5EF4-FFF2-40B4-BE49-F238E27FC236}">
                <a16:creationId xmlns:a16="http://schemas.microsoft.com/office/drawing/2014/main" id="{5EBE65FE-7980-4861-93F3-178D1931E7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7/29/20XX</a:t>
            </a:r>
          </a:p>
        </p:txBody>
      </p:sp>
      <p:sp>
        <p:nvSpPr>
          <p:cNvPr id="31" name="Footer Placeholder 5">
            <a:extLst>
              <a:ext uri="{FF2B5EF4-FFF2-40B4-BE49-F238E27FC236}">
                <a16:creationId xmlns:a16="http://schemas.microsoft.com/office/drawing/2014/main" id="{5941D839-A1FC-4620-8485-F69D66D59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Employee orientation</a:t>
            </a:r>
          </a:p>
        </p:txBody>
      </p:sp>
      <p:sp>
        <p:nvSpPr>
          <p:cNvPr id="32" name="Slide Number Placeholder 6">
            <a:extLst>
              <a:ext uri="{FF2B5EF4-FFF2-40B4-BE49-F238E27FC236}">
                <a16:creationId xmlns:a16="http://schemas.microsoft.com/office/drawing/2014/main" id="{B3B8613F-19BE-4CDB-BC4C-C321B4B8F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573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76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 Char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037"/>
            <a:ext cx="4573200" cy="1325563"/>
          </a:xfrm>
        </p:spPr>
        <p:txBody>
          <a:bodyPr/>
          <a:lstStyle>
            <a:lvl1pPr algn="l">
              <a:defRPr b="1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7F18567-9326-411F-BA8D-561D58C7DD9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21635" y="2039382"/>
            <a:ext cx="2105186" cy="365125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  <a:endParaRPr lang="en-ZA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16CC17AD-6E52-42E9-989B-FB086C64DFD1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021635" y="2408260"/>
            <a:ext cx="2105186" cy="36512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Title</a:t>
            </a:r>
            <a:endParaRPr lang="en-ZA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D36B0D72-6C95-4E3A-A679-D94CB154306B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043407" y="4770420"/>
            <a:ext cx="2105186" cy="365125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  <a:endParaRPr lang="en-ZA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7E6E1537-8CF9-4C86-8E25-29BFFDAFDDD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043407" y="5139298"/>
            <a:ext cx="2105186" cy="36512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Title</a:t>
            </a:r>
            <a:endParaRPr lang="en-ZA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755E9ED2-721A-416D-AFA6-B57E6B8D8C5D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757407" y="4758255"/>
            <a:ext cx="2105186" cy="365125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  <a:endParaRPr lang="en-ZA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0DE1C87C-07E3-42FC-9B43-81D789BF794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757407" y="5127133"/>
            <a:ext cx="2105186" cy="36512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Title</a:t>
            </a:r>
            <a:endParaRPr lang="en-ZA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8556C5D2-9D30-44C4-95EA-DA672356995D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71407" y="4770420"/>
            <a:ext cx="2105186" cy="365125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  <a:endParaRPr lang="en-ZA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BB8DD76A-44FE-4266-9CE3-FC74ACF61470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71407" y="5139298"/>
            <a:ext cx="2105186" cy="36512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Title</a:t>
            </a:r>
            <a:endParaRPr lang="en-ZA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BB7FB830-D9B0-43D8-B279-D8A3831911C7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615407" y="4758255"/>
            <a:ext cx="2105186" cy="365125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  <a:endParaRPr lang="en-ZA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A699CE9-2DCD-4D59-B359-D7D3511A2158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615407" y="5127133"/>
            <a:ext cx="2105186" cy="36512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Title</a:t>
            </a:r>
            <a:endParaRPr lang="en-ZA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5B0C1AF9-7ECA-4F02-B71D-97228D05B03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329407" y="4770420"/>
            <a:ext cx="2105186" cy="365125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  <a:endParaRPr lang="en-ZA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FE515F87-B08B-4273-9427-B4477D68E33E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7329407" y="5139298"/>
            <a:ext cx="2105186" cy="36512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Title</a:t>
            </a:r>
            <a:endParaRPr lang="en-ZA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2353FBD-19BF-45E4-A6F5-4217CDAAA52E}"/>
              </a:ext>
            </a:extLst>
          </p:cNvPr>
          <p:cNvCxnSpPr/>
          <p:nvPr userDrawn="1"/>
        </p:nvCxnSpPr>
        <p:spPr>
          <a:xfrm>
            <a:off x="1513114" y="3875317"/>
            <a:ext cx="9111343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Date Placeholder 4">
            <a:extLst>
              <a:ext uri="{FF2B5EF4-FFF2-40B4-BE49-F238E27FC236}">
                <a16:creationId xmlns:a16="http://schemas.microsoft.com/office/drawing/2014/main" id="{BA4BCF05-CDFF-42C0-A406-D762B747C7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7/29/20XX</a:t>
            </a:r>
          </a:p>
        </p:txBody>
      </p:sp>
      <p:sp>
        <p:nvSpPr>
          <p:cNvPr id="42" name="Footer Placeholder 5">
            <a:extLst>
              <a:ext uri="{FF2B5EF4-FFF2-40B4-BE49-F238E27FC236}">
                <a16:creationId xmlns:a16="http://schemas.microsoft.com/office/drawing/2014/main" id="{FE043986-6365-4919-A13C-B1086DCFF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Employee orientation</a:t>
            </a:r>
          </a:p>
        </p:txBody>
      </p:sp>
      <p:sp>
        <p:nvSpPr>
          <p:cNvPr id="43" name="Slide Number Placeholder 6">
            <a:extLst>
              <a:ext uri="{FF2B5EF4-FFF2-40B4-BE49-F238E27FC236}">
                <a16:creationId xmlns:a16="http://schemas.microsoft.com/office/drawing/2014/main" id="{4FD22B22-DA9C-4B3F-A67F-D07291278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AFAB3CE1-D027-49AE-8023-7D6E330C7E2D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2852057"/>
            <a:ext cx="0" cy="1643743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6B59BE6F-06DF-4031-A366-9BF6A53377C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611592" y="3872164"/>
            <a:ext cx="0" cy="623636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88442AB-AF81-4C81-B0CE-584EE410EB92}"/>
              </a:ext>
            </a:extLst>
          </p:cNvPr>
          <p:cNvCxnSpPr>
            <a:cxnSpLocks/>
          </p:cNvCxnSpPr>
          <p:nvPr userDrawn="1"/>
        </p:nvCxnSpPr>
        <p:spPr>
          <a:xfrm flipV="1">
            <a:off x="1513114" y="3872164"/>
            <a:ext cx="0" cy="623636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35F27884-729D-4CA6-A08A-92EBC733CCB5}"/>
              </a:ext>
            </a:extLst>
          </p:cNvPr>
          <p:cNvCxnSpPr>
            <a:cxnSpLocks/>
          </p:cNvCxnSpPr>
          <p:nvPr userDrawn="1"/>
        </p:nvCxnSpPr>
        <p:spPr>
          <a:xfrm flipV="1">
            <a:off x="3815938" y="3872164"/>
            <a:ext cx="0" cy="623636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A1F7E5A1-BEA5-447F-BED5-E18F7A1D9A37}"/>
              </a:ext>
            </a:extLst>
          </p:cNvPr>
          <p:cNvCxnSpPr>
            <a:cxnSpLocks/>
          </p:cNvCxnSpPr>
          <p:nvPr userDrawn="1"/>
        </p:nvCxnSpPr>
        <p:spPr>
          <a:xfrm flipV="1">
            <a:off x="8381011" y="3872164"/>
            <a:ext cx="0" cy="623636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5084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right conten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0" y="2376805"/>
            <a:ext cx="5013960" cy="1325563"/>
          </a:xfrm>
        </p:spPr>
        <p:txBody>
          <a:bodyPr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9280" y="4150042"/>
            <a:ext cx="5013960" cy="196119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197FF6-6321-41EE-A0C4-DEC0761A3C01}"/>
              </a:ext>
            </a:extLst>
          </p:cNvPr>
          <p:cNvSpPr/>
          <p:nvPr userDrawn="1"/>
        </p:nvSpPr>
        <p:spPr>
          <a:xfrm>
            <a:off x="0" y="0"/>
            <a:ext cx="417576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45EFDD-D97D-44D9-8A6D-0FACEE0964B3}"/>
              </a:ext>
            </a:extLst>
          </p:cNvPr>
          <p:cNvSpPr/>
          <p:nvPr userDrawn="1"/>
        </p:nvSpPr>
        <p:spPr>
          <a:xfrm flipV="1">
            <a:off x="371856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9ECA7294-D791-453A-AEDA-C7BC2C83BA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7/29/20XX</a:t>
            </a:r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E3F008A3-FE03-4B55-99DE-C66C7215F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Employee orientation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561AA2A7-90C9-48FA-A998-4CB16275A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5030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3215B1E-B289-4C56-BCC0-2AB8CF93E2A1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313571"/>
            <a:ext cx="4419600" cy="1659716"/>
          </a:xfrm>
        </p:spPr>
        <p:txBody>
          <a:bodyPr anchor="ctr">
            <a:normAutofit/>
          </a:bodyPr>
          <a:lstStyle>
            <a:lvl1pPr algn="ctr">
              <a:defRPr sz="5400" b="1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2402" y="2348318"/>
            <a:ext cx="2743200" cy="165971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D64503-659B-472D-ABF8-01D077EB0D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632857" cy="365125"/>
          </a:xfrm>
        </p:spPr>
        <p:txBody>
          <a:bodyPr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7/29/20XX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209C12-0CED-4CD5-B463-885A793CC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43200" y="6356350"/>
            <a:ext cx="2514600" cy="365125"/>
          </a:xfrm>
        </p:spPr>
        <p:txBody>
          <a:bodyPr/>
          <a:lstStyle>
            <a:lvl1pPr algn="r"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Employee orientation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F03DA-3AA9-44AC-8E2B-D53B8EBEA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968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34EB92-62CF-4273-86A4-59223DABDBB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A25F60-1F94-4EB8-AECE-53F9C3EBF6AC}"/>
              </a:ext>
            </a:extLst>
          </p:cNvPr>
          <p:cNvSpPr/>
          <p:nvPr userDrawn="1"/>
        </p:nvSpPr>
        <p:spPr>
          <a:xfrm>
            <a:off x="0" y="6509657"/>
            <a:ext cx="12192000" cy="34834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429000"/>
            <a:ext cx="10515600" cy="3080657"/>
          </a:xfrm>
        </p:spPr>
        <p:txBody>
          <a:bodyPr anchor="ctr"/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916592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A74BA5A7-7918-4C65-BAAB-14B3A1E2B4E4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1521612" y="2601972"/>
            <a:ext cx="1476000" cy="1476000"/>
          </a:xfrm>
          <a:noFill/>
          <a:ln w="396875" cap="sq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/>
              <a:t>Click icon to add picture</a:t>
            </a:r>
            <a:endParaRPr lang="en-ZA" dirty="0"/>
          </a:p>
        </p:txBody>
      </p:sp>
      <p:sp>
        <p:nvSpPr>
          <p:cNvPr id="7" name="Picture Placeholder 15">
            <a:extLst>
              <a:ext uri="{FF2B5EF4-FFF2-40B4-BE49-F238E27FC236}">
                <a16:creationId xmlns:a16="http://schemas.microsoft.com/office/drawing/2014/main" id="{0C5DF728-AFC5-467F-86BF-45BBD7787257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4079382" y="2601972"/>
            <a:ext cx="1476000" cy="1476000"/>
          </a:xfrm>
          <a:noFill/>
          <a:ln w="396875" cap="sq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/>
              <a:t>Click icon to add picture</a:t>
            </a:r>
            <a:endParaRPr lang="en-ZA" dirty="0"/>
          </a:p>
        </p:txBody>
      </p:sp>
      <p:sp>
        <p:nvSpPr>
          <p:cNvPr id="8" name="Picture Placeholder 15">
            <a:extLst>
              <a:ext uri="{FF2B5EF4-FFF2-40B4-BE49-F238E27FC236}">
                <a16:creationId xmlns:a16="http://schemas.microsoft.com/office/drawing/2014/main" id="{BBFE7B80-0990-424B-A099-BFECB5508302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6637152" y="2601972"/>
            <a:ext cx="1476000" cy="1476000"/>
          </a:xfrm>
          <a:noFill/>
          <a:ln w="396875" cap="sq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/>
              <a:t>Click icon to add picture</a:t>
            </a:r>
            <a:endParaRPr lang="en-ZA" dirty="0"/>
          </a:p>
        </p:txBody>
      </p:sp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5B4A0F3D-F23F-4072-9FF5-6CFE888CE1E0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9194922" y="2601972"/>
            <a:ext cx="1476000" cy="1476000"/>
          </a:xfrm>
          <a:noFill/>
          <a:ln w="396875" cap="sq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/>
              <a:t>Click icon to add picture</a:t>
            </a:r>
            <a:endParaRPr lang="en-ZA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14F97182-060B-42D4-9BD6-AADEBB4691F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214950" y="4624131"/>
            <a:ext cx="2105186" cy="365125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  <a:endParaRPr lang="en-ZA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0C32DCEC-D4CF-4F91-ABA7-22726A1E992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214950" y="4993009"/>
            <a:ext cx="2105186" cy="36512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Title</a:t>
            </a:r>
            <a:endParaRPr lang="en-ZA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04BECAB1-5EBD-4BC7-8F7A-8B4CA80746C4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764623" y="4624131"/>
            <a:ext cx="2105186" cy="365125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  <a:endParaRPr lang="en-ZA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8D671F83-5A25-4513-86E5-FFBF3BF3106F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764623" y="4993009"/>
            <a:ext cx="2105186" cy="36512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Title</a:t>
            </a:r>
            <a:endParaRPr lang="en-ZA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F6EE3639-A148-489C-A695-7EA2313AEF3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314296" y="4624131"/>
            <a:ext cx="2105186" cy="365125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  <a:endParaRPr lang="en-ZA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BB55BB21-9247-450C-9A9D-D2AD9161E10F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314296" y="4993009"/>
            <a:ext cx="2105186" cy="36512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Title</a:t>
            </a:r>
            <a:endParaRPr lang="en-ZA"/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934A7F7B-4591-45E6-AF17-EC81162B733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863969" y="4624131"/>
            <a:ext cx="2105186" cy="365125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  <a:endParaRPr lang="en-ZA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30702B6-2129-4FAB-8868-58B59C11FFCD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863969" y="4993009"/>
            <a:ext cx="2105186" cy="36512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Title</a:t>
            </a:r>
            <a:endParaRPr lang="en-ZA"/>
          </a:p>
        </p:txBody>
      </p:sp>
      <p:sp>
        <p:nvSpPr>
          <p:cNvPr id="24" name="Date Placeholder 4">
            <a:extLst>
              <a:ext uri="{FF2B5EF4-FFF2-40B4-BE49-F238E27FC236}">
                <a16:creationId xmlns:a16="http://schemas.microsoft.com/office/drawing/2014/main" id="{AD0AC7DB-F500-41DA-8326-3ED61B33F9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7/29/20XX</a:t>
            </a:r>
          </a:p>
        </p:txBody>
      </p:sp>
      <p:sp>
        <p:nvSpPr>
          <p:cNvPr id="25" name="Footer Placeholder 5">
            <a:extLst>
              <a:ext uri="{FF2B5EF4-FFF2-40B4-BE49-F238E27FC236}">
                <a16:creationId xmlns:a16="http://schemas.microsoft.com/office/drawing/2014/main" id="{798612DF-528A-42D7-8634-25EFF6159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Employee orientation</a:t>
            </a:r>
          </a:p>
        </p:txBody>
      </p:sp>
      <p:sp>
        <p:nvSpPr>
          <p:cNvPr id="26" name="Slide Number Placeholder 6">
            <a:extLst>
              <a:ext uri="{FF2B5EF4-FFF2-40B4-BE49-F238E27FC236}">
                <a16:creationId xmlns:a16="http://schemas.microsoft.com/office/drawing/2014/main" id="{1E3817B4-A707-4ACC-9CAC-E32B5E0A4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862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7/29/20XX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Employee orientation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7" r:id="rId3"/>
    <p:sldLayoutId id="2147483674" r:id="rId4"/>
    <p:sldLayoutId id="2147483671" r:id="rId5"/>
    <p:sldLayoutId id="2147483666" r:id="rId6"/>
    <p:sldLayoutId id="2147483669" r:id="rId7"/>
    <p:sldLayoutId id="2147483661" r:id="rId8"/>
    <p:sldLayoutId id="2147483676" r:id="rId9"/>
    <p:sldLayoutId id="2147483670" r:id="rId10"/>
    <p:sldLayoutId id="2147483667" r:id="rId11"/>
    <p:sldLayoutId id="2147483673" r:id="rId12"/>
    <p:sldLayoutId id="2147483651" r:id="rId13"/>
    <p:sldLayoutId id="2147483672" r:id="rId1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1599692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4583" y="1814217"/>
            <a:ext cx="5739882" cy="2387600"/>
          </a:xfrm>
        </p:spPr>
        <p:txBody>
          <a:bodyPr>
            <a:normAutofit/>
          </a:bodyPr>
          <a:lstStyle/>
          <a:p>
            <a:pPr algn="ctr"/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“Nothing In A Name”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80251" y="529461"/>
            <a:ext cx="2712396" cy="5355773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“Bible Fellowship Church”</a:t>
            </a:r>
          </a:p>
          <a:p>
            <a:pPr algn="ctr"/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“ENCOUNTER”</a:t>
            </a:r>
          </a:p>
          <a:p>
            <a:pPr algn="ctr"/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“City Church of California”</a:t>
            </a:r>
          </a:p>
          <a:p>
            <a:pPr algn="ctr"/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“Crosspointe Church”</a:t>
            </a:r>
          </a:p>
          <a:p>
            <a:pPr algn="ctr"/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“Faith Community Church”</a:t>
            </a: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6F6591C-6BD8-F688-E141-0CEACA524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F31EDB8-03CD-78DD-DA3B-8EBAEA4D5BD9}"/>
              </a:ext>
            </a:extLst>
          </p:cNvPr>
          <p:cNvSpPr/>
          <p:nvPr/>
        </p:nvSpPr>
        <p:spPr>
          <a:xfrm>
            <a:off x="1984645" y="428178"/>
            <a:ext cx="8222709" cy="60016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Is There Really Nothing In A Name?</a:t>
            </a:r>
          </a:p>
        </p:txBody>
      </p:sp>
    </p:spTree>
    <p:extLst>
      <p:ext uri="{BB962C8B-B14F-4D97-AF65-F5344CB8AC3E}">
        <p14:creationId xmlns:p14="http://schemas.microsoft.com/office/powerpoint/2010/main" val="620414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1CFAB-A735-4A31-A51D-42FE1F5E9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4742" y="514350"/>
            <a:ext cx="9329058" cy="1779959"/>
          </a:xfrm>
        </p:spPr>
        <p:txBody>
          <a:bodyPr>
            <a:noAutofit/>
          </a:bodyPr>
          <a:lstStyle/>
          <a:p>
            <a:pPr algn="ctr"/>
            <a:r>
              <a:rPr lang="en-US" sz="6000" dirty="0"/>
              <a:t>God Changed People’s Names</a:t>
            </a:r>
            <a:endParaRPr lang="en-US" sz="4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21587F-8DFD-4A31-9931-8A346A92D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4742" y="2608178"/>
            <a:ext cx="9329058" cy="2822744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en-US" sz="3500" dirty="0">
                <a:solidFill>
                  <a:schemeClr val="bg1"/>
                </a:solidFill>
              </a:rPr>
              <a:t>Abram’s name to Abraham – Sarai’s name to Sarah</a:t>
            </a:r>
          </a:p>
          <a:p>
            <a:pPr>
              <a:lnSpc>
                <a:spcPct val="120000"/>
              </a:lnSpc>
            </a:pPr>
            <a:r>
              <a:rPr lang="en-US" sz="3500" dirty="0">
                <a:solidFill>
                  <a:schemeClr val="bg1"/>
                </a:solidFill>
              </a:rPr>
              <a:t>WHY DID GOD CHANGE THEIR NAMES?</a:t>
            </a:r>
          </a:p>
          <a:p>
            <a:pPr>
              <a:lnSpc>
                <a:spcPct val="120000"/>
              </a:lnSpc>
            </a:pPr>
            <a:r>
              <a:rPr lang="en-US" sz="3500" dirty="0">
                <a:solidFill>
                  <a:schemeClr val="bg1"/>
                </a:solidFill>
              </a:rPr>
              <a:t>Jacob’s name changed to Israel</a:t>
            </a:r>
          </a:p>
          <a:p>
            <a:pPr>
              <a:lnSpc>
                <a:spcPct val="120000"/>
              </a:lnSpc>
            </a:pPr>
            <a:r>
              <a:rPr lang="en-US" sz="3500" dirty="0">
                <a:solidFill>
                  <a:schemeClr val="bg1"/>
                </a:solidFill>
              </a:rPr>
              <a:t>NOTHING IN A NAME?</a:t>
            </a:r>
            <a:endParaRPr lang="en-US" sz="350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3DD0935-BC35-C7A0-A3B4-2F75BEB7C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5910" y="3791112"/>
            <a:ext cx="1347890" cy="144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911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E8528-721B-F012-B1EC-167046E18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9FF85-A00F-58FD-B604-FAA375068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4742" y="514351"/>
            <a:ext cx="9329058" cy="912728"/>
          </a:xfrm>
        </p:spPr>
        <p:txBody>
          <a:bodyPr>
            <a:noAutofit/>
          </a:bodyPr>
          <a:lstStyle/>
          <a:p>
            <a:pPr algn="ctr"/>
            <a:r>
              <a:rPr lang="en-US" sz="6000" dirty="0"/>
              <a:t>Paul Observed</a:t>
            </a:r>
            <a:endParaRPr lang="en-US" sz="4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0E54BA-1F12-16F0-6693-D0C230A607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4742" y="1427079"/>
            <a:ext cx="9329058" cy="476417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900" dirty="0">
                <a:solidFill>
                  <a:schemeClr val="bg1"/>
                </a:solidFill>
              </a:rPr>
              <a:t>1 Corinthians 1:11-13 </a:t>
            </a:r>
          </a:p>
          <a:p>
            <a:r>
              <a:rPr lang="en-US" sz="3900" dirty="0">
                <a:solidFill>
                  <a:schemeClr val="bg1"/>
                </a:solidFill>
              </a:rPr>
              <a:t>“Is Christ Divided?”</a:t>
            </a:r>
          </a:p>
          <a:p>
            <a:r>
              <a:rPr lang="en-US" sz="3900" dirty="0">
                <a:solidFill>
                  <a:schemeClr val="bg1"/>
                </a:solidFill>
              </a:rPr>
              <a:t>“Was Paul crucified for you?”</a:t>
            </a:r>
          </a:p>
          <a:p>
            <a:r>
              <a:rPr lang="en-US" sz="3900" dirty="0">
                <a:solidFill>
                  <a:schemeClr val="bg1"/>
                </a:solidFill>
              </a:rPr>
              <a:t>“Were you baptized in the name of Paul?”</a:t>
            </a:r>
          </a:p>
          <a:p>
            <a:r>
              <a:rPr lang="en-US" sz="3900" dirty="0">
                <a:solidFill>
                  <a:schemeClr val="bg1"/>
                </a:solidFill>
              </a:rPr>
              <a:t>IF there is really “NOTHING IN A NAME,”  why was Paul so upset?</a:t>
            </a:r>
            <a:endParaRPr lang="en-US" sz="3900" dirty="0"/>
          </a:p>
        </p:txBody>
      </p:sp>
    </p:spTree>
    <p:extLst>
      <p:ext uri="{BB962C8B-B14F-4D97-AF65-F5344CB8AC3E}">
        <p14:creationId xmlns:p14="http://schemas.microsoft.com/office/powerpoint/2010/main" val="18266896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19084-E365-85A3-69C8-520DF19C6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C8F69-C207-038D-8DD9-AD151AB48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4742" y="514351"/>
            <a:ext cx="9329058" cy="912728"/>
          </a:xfrm>
        </p:spPr>
        <p:txBody>
          <a:bodyPr>
            <a:noAutofit/>
          </a:bodyPr>
          <a:lstStyle/>
          <a:p>
            <a:pPr algn="ctr"/>
            <a:r>
              <a:rPr lang="en-US" sz="6000" dirty="0"/>
              <a:t>In The Temporal Realm</a:t>
            </a:r>
            <a:endParaRPr lang="en-US" sz="4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6FF62-FC8F-03E2-F85C-36268B5FF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4742" y="1427079"/>
            <a:ext cx="9329058" cy="476417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900" dirty="0">
                <a:solidFill>
                  <a:schemeClr val="bg1"/>
                </a:solidFill>
              </a:rPr>
              <a:t>Those who SAY there is nothing in a name DON’T BELIEVE IT!</a:t>
            </a:r>
          </a:p>
          <a:p>
            <a:r>
              <a:rPr lang="en-US" sz="3900" dirty="0">
                <a:solidFill>
                  <a:schemeClr val="bg1"/>
                </a:solidFill>
              </a:rPr>
              <a:t>How many would name their son FIDO or SATAN?</a:t>
            </a:r>
          </a:p>
          <a:p>
            <a:r>
              <a:rPr lang="en-US" sz="3900" dirty="0">
                <a:solidFill>
                  <a:schemeClr val="bg1"/>
                </a:solidFill>
              </a:rPr>
              <a:t>How many would name their daughter Jezebel?</a:t>
            </a:r>
          </a:p>
          <a:p>
            <a:r>
              <a:rPr lang="en-US" sz="3900" dirty="0">
                <a:solidFill>
                  <a:schemeClr val="bg1"/>
                </a:solidFill>
              </a:rPr>
              <a:t>There IS SOMETHING IN A NAME!</a:t>
            </a:r>
            <a:endParaRPr lang="en-US" sz="3900" dirty="0"/>
          </a:p>
        </p:txBody>
      </p:sp>
    </p:spTree>
    <p:extLst>
      <p:ext uri="{BB962C8B-B14F-4D97-AF65-F5344CB8AC3E}">
        <p14:creationId xmlns:p14="http://schemas.microsoft.com/office/powerpoint/2010/main" val="3186545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C0052-482F-B5E7-F208-AB4EB9549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D7CDB-F1E7-6C49-A226-EE252AB9F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4742" y="514351"/>
            <a:ext cx="9329058" cy="912728"/>
          </a:xfrm>
        </p:spPr>
        <p:txBody>
          <a:bodyPr>
            <a:noAutofit/>
          </a:bodyPr>
          <a:lstStyle/>
          <a:p>
            <a:pPr algn="ctr"/>
            <a:r>
              <a:rPr lang="en-US" sz="6000" dirty="0"/>
              <a:t>THINK ABOUT THIS:</a:t>
            </a:r>
            <a:endParaRPr lang="en-US" sz="4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D15FBC-F144-6C81-1AA1-8254972A2D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4742" y="1427079"/>
            <a:ext cx="9329058" cy="476417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900" dirty="0">
                <a:solidFill>
                  <a:schemeClr val="bg1"/>
                </a:solidFill>
              </a:rPr>
              <a:t>Employer forgets to sign his name on your paycheck</a:t>
            </a:r>
          </a:p>
          <a:p>
            <a:r>
              <a:rPr lang="en-US" sz="3900" dirty="0">
                <a:solidFill>
                  <a:schemeClr val="bg1"/>
                </a:solidFill>
              </a:rPr>
              <a:t>Why bother to take it back to him?</a:t>
            </a:r>
          </a:p>
          <a:p>
            <a:r>
              <a:rPr lang="en-US" sz="3900" dirty="0">
                <a:solidFill>
                  <a:schemeClr val="bg1"/>
                </a:solidFill>
              </a:rPr>
              <a:t>Why not have your neighbor sign it?</a:t>
            </a:r>
          </a:p>
          <a:p>
            <a:r>
              <a:rPr lang="en-US" sz="3900" dirty="0">
                <a:solidFill>
                  <a:schemeClr val="bg1"/>
                </a:solidFill>
              </a:rPr>
              <a:t>Why not have your wife wear some other man’s name?</a:t>
            </a:r>
          </a:p>
          <a:p>
            <a:r>
              <a:rPr lang="en-US" sz="3900" dirty="0">
                <a:solidFill>
                  <a:schemeClr val="bg1"/>
                </a:solidFill>
              </a:rPr>
              <a:t>WHY NOT?</a:t>
            </a:r>
            <a:endParaRPr lang="en-US" sz="3900" dirty="0"/>
          </a:p>
        </p:txBody>
      </p:sp>
    </p:spTree>
    <p:extLst>
      <p:ext uri="{BB962C8B-B14F-4D97-AF65-F5344CB8AC3E}">
        <p14:creationId xmlns:p14="http://schemas.microsoft.com/office/powerpoint/2010/main" val="22525783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9D25F5A-D62A-8961-F770-E93316359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BFF4B1-8385-0A31-8EB3-FB751B34FC89}"/>
              </a:ext>
            </a:extLst>
          </p:cNvPr>
          <p:cNvSpPr/>
          <p:nvPr/>
        </p:nvSpPr>
        <p:spPr>
          <a:xfrm>
            <a:off x="1984645" y="428178"/>
            <a:ext cx="8222709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What Should The Church Be Called?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D9302C-0AF0-6648-F50C-2351BEEA9D3B}"/>
              </a:ext>
            </a:extLst>
          </p:cNvPr>
          <p:cNvSpPr txBox="1"/>
          <p:nvPr/>
        </p:nvSpPr>
        <p:spPr>
          <a:xfrm>
            <a:off x="3300411" y="4343400"/>
            <a:ext cx="559117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Terms  Which Were Descriptive in Nature</a:t>
            </a:r>
          </a:p>
        </p:txBody>
      </p:sp>
    </p:spTree>
    <p:extLst>
      <p:ext uri="{BB962C8B-B14F-4D97-AF65-F5344CB8AC3E}">
        <p14:creationId xmlns:p14="http://schemas.microsoft.com/office/powerpoint/2010/main" val="827833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53A933-DCCE-F90B-65E3-73719FD7C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8669A-71D9-D842-B666-617D00D55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4742" y="300038"/>
            <a:ext cx="9329058" cy="733424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What Should The Church Be Called?</a:t>
            </a:r>
            <a:endParaRPr lang="en-US" sz="36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512CFA-C15D-A8E6-B4BD-897AE3CD6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4742" y="1033462"/>
            <a:ext cx="9329058" cy="5524499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900" dirty="0">
                <a:solidFill>
                  <a:schemeClr val="bg1"/>
                </a:solidFill>
              </a:rPr>
              <a:t>“MY CHURCH” – Matthew 16:18 “I will build MY church”</a:t>
            </a:r>
          </a:p>
          <a:p>
            <a:r>
              <a:rPr lang="en-US" sz="3900" dirty="0">
                <a:solidFill>
                  <a:schemeClr val="bg1"/>
                </a:solidFill>
              </a:rPr>
              <a:t>Denotes OWNERSHIP – Belongs to Christ</a:t>
            </a:r>
          </a:p>
          <a:p>
            <a:r>
              <a:rPr lang="en-US" sz="3900" dirty="0">
                <a:solidFill>
                  <a:schemeClr val="bg1"/>
                </a:solidFill>
              </a:rPr>
              <a:t>“THE CHURCH” – Acts 8:1 “the church which was at Jerusalem”</a:t>
            </a:r>
          </a:p>
          <a:p>
            <a:r>
              <a:rPr lang="en-US" sz="3900" dirty="0">
                <a:solidFill>
                  <a:schemeClr val="bg1"/>
                </a:solidFill>
              </a:rPr>
              <a:t>Denotes the “CALLED OUT”</a:t>
            </a:r>
          </a:p>
          <a:p>
            <a:r>
              <a:rPr lang="en-US" sz="3900" dirty="0">
                <a:solidFill>
                  <a:schemeClr val="bg1"/>
                </a:solidFill>
              </a:rPr>
              <a:t>“THE CHURCH OF GOD” – 1 Corinthians 1:2</a:t>
            </a:r>
          </a:p>
        </p:txBody>
      </p:sp>
    </p:spTree>
    <p:extLst>
      <p:ext uri="{BB962C8B-B14F-4D97-AF65-F5344CB8AC3E}">
        <p14:creationId xmlns:p14="http://schemas.microsoft.com/office/powerpoint/2010/main" val="25907267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933492-3FBF-F542-6C1C-E4E28DD32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61257-BE08-F71E-5005-E95FC6936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4742" y="300038"/>
            <a:ext cx="9329058" cy="733424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What Should The Church Be Called?</a:t>
            </a:r>
            <a:endParaRPr lang="en-US" sz="36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D116A9-4D9A-5D3D-34B8-D8DA1318B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4742" y="947737"/>
            <a:ext cx="9329058" cy="571976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“CHURCHES OF CHRIST” – Romans 16:16; Matthew 16:18 “congregations”</a:t>
            </a:r>
          </a:p>
          <a:p>
            <a:r>
              <a:rPr lang="en-US" sz="3200" dirty="0">
                <a:solidFill>
                  <a:schemeClr val="bg1"/>
                </a:solidFill>
              </a:rPr>
              <a:t>“BODY OF CHRIST” – Ephesians 4:12</a:t>
            </a:r>
          </a:p>
          <a:p>
            <a:r>
              <a:rPr lang="en-US" sz="3200" dirty="0">
                <a:solidFill>
                  <a:schemeClr val="bg1"/>
                </a:solidFill>
              </a:rPr>
              <a:t>Christ the Head (Ephesians 1:22,23)</a:t>
            </a:r>
          </a:p>
          <a:p>
            <a:r>
              <a:rPr lang="en-US" sz="3200" dirty="0">
                <a:solidFill>
                  <a:schemeClr val="bg1"/>
                </a:solidFill>
              </a:rPr>
              <a:t>“THE CHURCH OF LIVING GOD” –  1 Timothy 3:15 “house of God”</a:t>
            </a:r>
          </a:p>
          <a:p>
            <a:r>
              <a:rPr lang="en-US" sz="3200" dirty="0">
                <a:solidFill>
                  <a:schemeClr val="bg1"/>
                </a:solidFill>
              </a:rPr>
              <a:t>“CHURCH OF THE FIRSTBORN” – Hebrews 12:23; Revelation 1:5; Hebrews 1:5,6</a:t>
            </a:r>
          </a:p>
          <a:p>
            <a:r>
              <a:rPr lang="en-US" sz="3200" dirty="0">
                <a:solidFill>
                  <a:schemeClr val="bg1"/>
                </a:solidFill>
              </a:rPr>
              <a:t>“MARRIED TO CHRIST” – Romans 7:2-4</a:t>
            </a:r>
          </a:p>
          <a:p>
            <a:r>
              <a:rPr lang="en-US" sz="3200" dirty="0">
                <a:solidFill>
                  <a:schemeClr val="bg1"/>
                </a:solidFill>
              </a:rPr>
              <a:t>Whose name should we wear?    </a:t>
            </a:r>
            <a:r>
              <a:rPr lang="en-US" sz="3200" i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HIS!</a:t>
            </a:r>
          </a:p>
        </p:txBody>
      </p:sp>
    </p:spTree>
    <p:extLst>
      <p:ext uri="{BB962C8B-B14F-4D97-AF65-F5344CB8AC3E}">
        <p14:creationId xmlns:p14="http://schemas.microsoft.com/office/powerpoint/2010/main" val="12816560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925EE-8925-C4F7-FBFD-CC93C5678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1DC65-EA35-23C1-D9AB-528DB186D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4742" y="190500"/>
            <a:ext cx="9329058" cy="1276350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What Should Members Of The Church Be Called?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A5AD53-6959-B0EF-30C1-6C5A69326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4742" y="1362075"/>
            <a:ext cx="9329058" cy="5305426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200" dirty="0">
                <a:solidFill>
                  <a:schemeClr val="bg1"/>
                </a:solidFill>
              </a:rPr>
              <a:t>Nothing in the pages of the New Testament about ANY of the denominations which exist today!</a:t>
            </a:r>
          </a:p>
          <a:p>
            <a:pPr>
              <a:lnSpc>
                <a:spcPct val="140000"/>
              </a:lnSpc>
            </a:pPr>
            <a:r>
              <a:rPr lang="en-US" sz="3200" dirty="0">
                <a:solidFill>
                  <a:schemeClr val="bg1"/>
                </a:solidFill>
              </a:rPr>
              <a:t>“DISCIPLES” – Acts 20:7 “disciples came together” </a:t>
            </a:r>
          </a:p>
          <a:p>
            <a:pPr>
              <a:lnSpc>
                <a:spcPct val="140000"/>
              </a:lnSpc>
            </a:pPr>
            <a:r>
              <a:rPr lang="en-US" sz="3200" dirty="0">
                <a:solidFill>
                  <a:schemeClr val="bg1"/>
                </a:solidFill>
              </a:rPr>
              <a:t>“SAINTS” –  1 Corinthians 1:2 “called {to be} saints”</a:t>
            </a:r>
          </a:p>
          <a:p>
            <a:pPr>
              <a:lnSpc>
                <a:spcPct val="140000"/>
              </a:lnSpc>
            </a:pPr>
            <a:r>
              <a:rPr lang="en-US" sz="3200" dirty="0">
                <a:solidFill>
                  <a:schemeClr val="bg1"/>
                </a:solidFill>
              </a:rPr>
              <a:t>“BELOVED OF GOD” – Romans 1:7 </a:t>
            </a:r>
          </a:p>
          <a:p>
            <a:pPr>
              <a:lnSpc>
                <a:spcPct val="140000"/>
              </a:lnSpc>
            </a:pPr>
            <a:r>
              <a:rPr lang="en-US" sz="3200" dirty="0">
                <a:solidFill>
                  <a:schemeClr val="bg1"/>
                </a:solidFill>
              </a:rPr>
              <a:t>“BRETHREN” – 1 Corinthians 15:6</a:t>
            </a:r>
          </a:p>
        </p:txBody>
      </p:sp>
    </p:spTree>
    <p:extLst>
      <p:ext uri="{BB962C8B-B14F-4D97-AF65-F5344CB8AC3E}">
        <p14:creationId xmlns:p14="http://schemas.microsoft.com/office/powerpoint/2010/main" val="26683750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1C9D7-DA00-30E9-4D18-38E4B5603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9F2F6-4B37-C0F9-4099-AA45EDED6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4742" y="190500"/>
            <a:ext cx="9329058" cy="1066800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What Should Members Of The Church Be Called?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06938A-3080-CFAF-4B3A-6276C585D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4742" y="1257299"/>
            <a:ext cx="9329058" cy="5410201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sz="3200" dirty="0">
                <a:solidFill>
                  <a:schemeClr val="bg1"/>
                </a:solidFill>
              </a:rPr>
              <a:t>BRETHREN” – 1 Corinthians 15:6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solidFill>
                  <a:schemeClr val="bg1"/>
                </a:solidFill>
              </a:rPr>
              <a:t>“SONS OF GOD” – Romans 8:14; 1 John 3:1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solidFill>
                  <a:schemeClr val="bg1"/>
                </a:solidFill>
              </a:rPr>
              <a:t>“HEIRS OF GOD” – Romans 8:17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solidFill>
                  <a:schemeClr val="bg1"/>
                </a:solidFill>
              </a:rPr>
              <a:t>“PRIESTS” – 1 Peter 2:9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solidFill>
                  <a:schemeClr val="bg1"/>
                </a:solidFill>
              </a:rPr>
              <a:t>“CHRISTIANS”– Isaiah 62:2; Acts 11:26;1 Peter 4:16; Acts 26:28 </a:t>
            </a:r>
          </a:p>
          <a:p>
            <a:endParaRPr lang="en-US" sz="3200" i="1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65642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69A67-DD2C-7A5D-E4C7-A41BC7052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99A45-E5E4-F14F-DCB7-C81FD7205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4742" y="190500"/>
            <a:ext cx="9329058" cy="704850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Noted Denominational Writers: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3E9E96-1BF8-1641-45E3-9526B10C04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4742" y="895351"/>
            <a:ext cx="9329058" cy="577215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Martin Luther – 1517 </a:t>
            </a:r>
            <a:r>
              <a:rPr lang="en-US" sz="3600" dirty="0">
                <a:solidFill>
                  <a:schemeClr val="bg1"/>
                </a:solidFill>
              </a:rPr>
              <a:t>“do not call yourselves Lutherans but Christians…let us call ourselves only Christians after him from whom our doctrine comes." </a:t>
            </a:r>
          </a:p>
          <a:p>
            <a:pPr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Charles Spurgeon, Baptist </a:t>
            </a:r>
            <a:r>
              <a:rPr lang="en-US" sz="3600" dirty="0">
                <a:solidFill>
                  <a:schemeClr val="bg1"/>
                </a:solidFill>
              </a:rPr>
              <a:t>– “I say of the Baptist name, let it perish, but let Christ's name last forever… I hope the Baptist name will soon perish”</a:t>
            </a:r>
          </a:p>
        </p:txBody>
      </p:sp>
    </p:spTree>
    <p:extLst>
      <p:ext uri="{BB962C8B-B14F-4D97-AF65-F5344CB8AC3E}">
        <p14:creationId xmlns:p14="http://schemas.microsoft.com/office/powerpoint/2010/main" val="255539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BB24D-7520-0400-471E-CD5A4A233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241C9-6786-25EA-17B9-45750CDDC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4742" y="190500"/>
            <a:ext cx="9329058" cy="704850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Noted Denominational Writers: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6284BB-36BB-6CE7-915B-DFE5AE342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4742" y="895351"/>
            <a:ext cx="9329058" cy="577215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Wesley, Methodist </a:t>
            </a:r>
            <a:r>
              <a:rPr lang="en-US" sz="3100" dirty="0">
                <a:solidFill>
                  <a:schemeClr val="bg1"/>
                </a:solidFill>
              </a:rPr>
              <a:t>– “Would to God that all the party names and unscriptural phrases and forms, which have divided the Christian world were forgotten”</a:t>
            </a:r>
          </a:p>
          <a:p>
            <a:r>
              <a:rPr lang="en-US" sz="3100" dirty="0">
                <a:solidFill>
                  <a:schemeClr val="bg1"/>
                </a:solidFill>
              </a:rPr>
              <a:t>Bishop Anderson, an Episcopalian of the Diocese of Chicago before the Commission on Faith and Order, May 28, 1913: "God never made Protestant Episcopalians, nor Presbyterians, nor Congregationalists, nor any other Sectarian names.  He made Christians and they chose to call themselves by less lovely names."</a:t>
            </a:r>
          </a:p>
        </p:txBody>
      </p:sp>
    </p:spTree>
    <p:extLst>
      <p:ext uri="{BB962C8B-B14F-4D97-AF65-F5344CB8AC3E}">
        <p14:creationId xmlns:p14="http://schemas.microsoft.com/office/powerpoint/2010/main" val="580424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B90E9-5CEE-4E4F-90F9-2CE3D9135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7340" y="600075"/>
            <a:ext cx="5684520" cy="17383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The WORDS We User To Describe Spiritual Things Do Matter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F4BB2-624B-43EE-8846-5659141CC9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6300" y="2674779"/>
            <a:ext cx="7086600" cy="318103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3600" dirty="0"/>
              <a:t>SOUND OR HEALTHY – UNSOUND OR UNHEALTHY</a:t>
            </a:r>
          </a:p>
          <a:p>
            <a:pPr algn="ctr"/>
            <a:r>
              <a:rPr lang="en-US" sz="3600" dirty="0"/>
              <a:t>INDIVIDUALLY – CHRISTIANS</a:t>
            </a:r>
          </a:p>
          <a:p>
            <a:pPr algn="ctr"/>
            <a:r>
              <a:rPr lang="en-US" sz="3600" dirty="0"/>
              <a:t>COLLECTIVELY – CHURCH OF CHRIST</a:t>
            </a:r>
          </a:p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F4287A-134E-F9C5-7E05-A3A8CF1C347B}"/>
              </a:ext>
            </a:extLst>
          </p:cNvPr>
          <p:cNvSpPr txBox="1"/>
          <p:nvPr/>
        </p:nvSpPr>
        <p:spPr>
          <a:xfrm>
            <a:off x="552450" y="600075"/>
            <a:ext cx="296227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2 Timothy 1:13</a:t>
            </a:r>
          </a:p>
          <a:p>
            <a:pPr algn="ctr"/>
            <a:r>
              <a:rPr lang="en-US" sz="2400" b="1" dirty="0"/>
              <a:t>"Hold fast the pattern of sound words 	which you have heard from me, in faith and love which are in Christ Jesus." </a:t>
            </a:r>
          </a:p>
        </p:txBody>
      </p:sp>
      <p:pic>
        <p:nvPicPr>
          <p:cNvPr id="6" name="Picture 5" descr="A black book with a black bookmark&#10;&#10;AI-generated content may be incorrect.">
            <a:extLst>
              <a:ext uri="{FF2B5EF4-FFF2-40B4-BE49-F238E27FC236}">
                <a16:creationId xmlns:a16="http://schemas.microsoft.com/office/drawing/2014/main" id="{AF53FFB1-4B13-7D49-7F67-93E6395A5F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100" y="3987800"/>
            <a:ext cx="3073400" cy="151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750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23FDF60-464F-C050-C7E2-3E5DFC2DF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6BECFA1-6416-453A-1299-6D40B833946B}"/>
              </a:ext>
            </a:extLst>
          </p:cNvPr>
          <p:cNvSpPr/>
          <p:nvPr/>
        </p:nvSpPr>
        <p:spPr>
          <a:xfrm>
            <a:off x="1984645" y="286700"/>
            <a:ext cx="8222709" cy="41088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5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Are You Just A Christian Today?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01D4C1-D600-3E55-C59C-C3E76995928A}"/>
              </a:ext>
            </a:extLst>
          </p:cNvPr>
          <p:cNvSpPr txBox="1"/>
          <p:nvPr/>
        </p:nvSpPr>
        <p:spPr>
          <a:xfrm>
            <a:off x="1984645" y="4256278"/>
            <a:ext cx="829282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not become a Christian today in the same way people did in the first century?</a:t>
            </a:r>
          </a:p>
        </p:txBody>
      </p:sp>
    </p:spTree>
    <p:extLst>
      <p:ext uri="{BB962C8B-B14F-4D97-AF65-F5344CB8AC3E}">
        <p14:creationId xmlns:p14="http://schemas.microsoft.com/office/powerpoint/2010/main" val="861313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Custom">
  <a:themeElements>
    <a:clrScheme name="Custom 18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2A25D"/>
      </a:accent1>
      <a:accent2>
        <a:srgbClr val="A0DADE"/>
      </a:accent2>
      <a:accent3>
        <a:srgbClr val="CCB5E5"/>
      </a:accent3>
      <a:accent4>
        <a:srgbClr val="29285D"/>
      </a:accent4>
      <a:accent5>
        <a:srgbClr val="EDF1F2"/>
      </a:accent5>
      <a:accent6>
        <a:srgbClr val="70AD47"/>
      </a:accent6>
      <a:hlink>
        <a:srgbClr val="A0DADE"/>
      </a:hlink>
      <a:folHlink>
        <a:srgbClr val="954F72"/>
      </a:folHlink>
    </a:clrScheme>
    <a:fontScheme name="Custom 62">
      <a:majorFont>
        <a:latin typeface="Skeena"/>
        <a:ea typeface=""/>
        <a:cs typeface=""/>
      </a:majorFont>
      <a:minorFont>
        <a:latin typeface="Skee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lor Block Orientation_tm03460514_LW_v2" id="{9A2976D9-D6A2-4C72-AA54-D6D4585DC826}" vid="{E979CFFE-0E1D-4C6F-8738-47AC19B5391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  <Background xmlns="71af3243-3dd4-4a8d-8c0d-dd76da1f02a5">false</Background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4F7154-AFAC-4BE7-8A74-7F4B6FC2743C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E618C13B-9D83-4AF4-B64D-33362D5133F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62A4A0A-D2F4-4D0A-B8F3-A5181C4DEB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Employee orientation presentation</Template>
  <TotalTime>170</TotalTime>
  <Words>703</Words>
  <Application>Microsoft Office PowerPoint</Application>
  <PresentationFormat>Widescreen</PresentationFormat>
  <Paragraphs>71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Skeena</vt:lpstr>
      <vt:lpstr>Times New Roman</vt:lpstr>
      <vt:lpstr>Custom</vt:lpstr>
      <vt:lpstr>PowerPoint Presentation</vt:lpstr>
      <vt:lpstr>“Nothing In A Name”</vt:lpstr>
      <vt:lpstr>PowerPoint Presentation</vt:lpstr>
      <vt:lpstr>God Changed People’s Names</vt:lpstr>
      <vt:lpstr>Paul Observed</vt:lpstr>
      <vt:lpstr>In The Temporal Realm</vt:lpstr>
      <vt:lpstr>THINK ABOUT THIS:</vt:lpstr>
      <vt:lpstr>PowerPoint Presentation</vt:lpstr>
      <vt:lpstr>What Should The Church Be Called?</vt:lpstr>
      <vt:lpstr>What Should The Church Be Called?</vt:lpstr>
      <vt:lpstr>What Should Members Of The Church Be Called?</vt:lpstr>
      <vt:lpstr>What Should Members Of The Church Be Called?</vt:lpstr>
      <vt:lpstr>Noted Denominational Writers:</vt:lpstr>
      <vt:lpstr>Noted Denominational Writers:</vt:lpstr>
      <vt:lpstr>The WORDS We User To Describe Spiritual Things Do Matter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21</cp:revision>
  <dcterms:created xsi:type="dcterms:W3CDTF">2025-02-06T23:33:44Z</dcterms:created>
  <dcterms:modified xsi:type="dcterms:W3CDTF">2025-02-07T02:24:20Z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